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3643F9-FA3C-40B3-9536-6712CCE7FF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59ACB-CB48-47FD-9D45-E68396C644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Ac-H3-lys9 in lung. Statistically significant increase of Ac-H3-lys9 was shown in each three groups. The graph shows that the values increased with ethanol exposure time. Figures on the top represent immunoblotting against Ac-H3-lys9 and total H3. Other details are as described in Fig. 1 . The values in graph are expressed as folds increase over the control group. Antibody against total H3 was used for loading control. Value of C3 group is the average value of C1 and C12 groups. * Statistically significant; P- values for 1, 3, and 12 h are 0.024, 0.002, and 0.025,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Medical Council on Alcohol.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33A560-AAC8-44E3-AAF7-BCF8392995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lcalc/agh2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Alcohol Alcohol</a:t>
            </a:r>
            <a:r>
              <a:rPr lang="en-US" altLang="en-US" sz="1000">
                <a:solidFill>
                  <a:srgbClr val="333333"/>
                </a:solidFill>
              </a:rPr>
              <a:t>, Volume 41, Issue 2, March/April 2006, Pages 126–132, </a:t>
            </a:r>
            <a:r>
              <a:rPr lang="en-US" altLang="en-US" sz="1000">
                <a:solidFill>
                  <a:srgbClr val="333333"/>
                </a:solidFill>
                <a:hlinkClick r:id="rId3"/>
              </a:rPr>
              <a:t>https://doi.org/10.1093/alcalc/agh248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Ac-H3-lys9 in lung. Statistically significant increase of Ac-H3-lys9 was shown in each three groups.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Ac-H3-lys9 in lung. Statistically significant increase of Ac-H3-lys9 was shown in each three groups.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2024-04-26T17:21:21Z</dcterms:modified>
</cp:coreProperties>
</file>