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F47E83-6BB5-4C54-9D68-B8FD45AB838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F799AD-E0FE-4D60-B203-4150FE1FB0F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 relationship between the body fat content of captive female brown bears (Ursus arctos) at the start of hibernation in late October and the birth date of their litters at the Washington State University Bear Research, Education, and Conservation Center. Regression is for twins only.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63A685-1807-4767-AFCD-BAADBE348B5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4/11-MAMM-A-15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93, Issue 2, 30 April 2012, Pages 540–546, </a:t>
            </a:r>
            <a:r>
              <a:rPr lang="en-US" altLang="en-US" sz="1000">
                <a:solidFill>
                  <a:srgbClr val="333333"/>
                </a:solidFill>
                <a:hlinkClick r:id="rId3"/>
              </a:rPr>
              <a:t>https://doi.org/10.1644/11-MAMM-A-155.1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 relationship between the body fat content of captive female brown bears (Ursus arctos) at the start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The relationship between the body fat content of captive female brown bears (Ursus arctos) at the start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2024-04-26T21:38:09Z</dcterms:modified>
</cp:coreProperties>
</file>