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8E5D0-4D34-4A3D-B16D-521A8A517A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3F847-0258-4141-9A0E-E0FC8AB4D0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A95A6-635D-4B69-A038-FFA79BE0AF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2024-04-26T01:29:55Z</dcterms:modified>
</cp:coreProperties>
</file>