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6CF91-580E-4EE3-B15A-68E8B4205A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149AC-4831-4FF7-84E7-0BDCB7F992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4C5830-DF44-4FCE-A34A-04EBFFD051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2024-04-26T18:37:01Z</dcterms:modified>
</cp:coreProperties>
</file>