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3C8DC7-107F-4B42-A967-02A53973D3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3A2547-3379-4B14-898A-0E55A76ED3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treatment effect in randomized trials with time-to-event outcomes according to type of outcome assessor: blind or nonblind. HR: hazard ratio.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86928-0106-4683-B8E5-596E114939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impact of nonblind outcome assessors on the estimated treatment effect in randomized clinical trials with time-to-event outcomes—stratified by clinical condition. RHR: ratio of hazard ratios = HRnonblind/HRblind.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86928-0106-4683-B8E5-596E1149397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impact of nonblind outcome assessors on the estimated treatment effect in randomized clinical trials with time-to-event outcomes—stratified by type of trial. RHR: ratio of hazard ratios = HRnonblind/HRblind.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86928-0106-4683-B8E5-596E1149397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t2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t2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dyt2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43, Issue 3, June 2014, Pages 937–948,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https://doi.org/10.1093/ije/dyt270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Estimated treatment effect in randomized trials with time-to-event outcomes according to type of outcome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168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43, Issue 3, June 2014, Pages 937–948,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https://doi.org/10.1093/ije/dyt270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impact of nonblind outcome assessors on the estimated treatment effect in randomized clinical trials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98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43, Issue 3, June 2014, Pages 937–948,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https://doi.org/10.1093/ije/dyt270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impact of nonblind outcome assessors on the estimated treatment effect in randomized clinical trials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95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Estimated treatment effect in randomized trials with time-to-event outcomes according to type of outcome ...</vt:lpstr>
      <vt:lpstr>Figure 2. The impact of nonblind outcome assessors on the estimated treatment effect in randomized clinical trials with ...</vt:lpstr>
      <vt:lpstr>Figure 3. The impact of nonblind outcome assessors on the estimated treatment effect in randomized clinical trials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2024-04-26T02:30:01Z</dcterms:modified>
</cp:coreProperties>
</file>