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E57D4-F5FC-4E06-8508-E054EE61B9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EA84F-98C5-4BF7-8858-9B420D6068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PC1, Pacsin 2 and N-Wasp are found in one protein complex. Endogenous N-Wasp co-immunoprecipitates endogenous Pacsin 2, PC1 and Arp3 in mIMCD3 cells (A) and MEK DBA+ cells (B). This complex is disrupted in Pacsin 2 knockdown or PC1 Pkd1null/null MEK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7E7BD-7A96-4724-BC7D-D1CC2457E1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2769–2779,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PC1, Pacsin 2 and N-Wasp are found in one protein complex. Endogenous N-Wasp co-immunoprecipitates endogenous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PC1, Pacsin 2 and N-Wasp are found in one protein complex. Endogenous N-Wasp co-immunoprecipitates endogenous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2024-04-26T19:03:10Z</dcterms:modified>
</cp:coreProperties>
</file>