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701C71-9585-4777-9CD4-16DEA66A76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9CDD55-C9A2-42A8-BEA8-52498B8BBE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A76C5-B85D-41B8-9574-3CD90AB141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2024-04-26T08:59:48Z</dcterms:modified>
</cp:coreProperties>
</file>