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15F20A-D59B-471F-B2D2-6F3D3DC0AD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B8803-4D89-476F-B97C-97622DB8BC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33A59-9E8B-4451-893A-66BF3482DD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2024-04-27T00:48:33Z</dcterms:modified>
</cp:coreProperties>
</file>