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FDEE1C-C29E-472A-BC87-306216168D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548F4-16D6-4D30-A7A7-2687ADAFD0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Left: unadjusted incidence of death in 888 PxAF patients using the information about Warfarin use from the most recent contact during the study period. Right: multivariable Cox analysis of 187 patients with PxAF and warfarin matched with the same number of patients without warfarin, all pairs having the same odds for receiving warfarin treatment according to propensity analysis. In the multivariate analysis used for the propensity score matching the following factors were associated with warfarin treatment, previous ischaemic stroke, valvular disease, pacemaker treatment, and peripheral artery disease. Factors associated with no warfarin treatment were presence of one or several contraindications to warfarin and diabetes mellitus. After propensity score matching and adjustment for risk factors the hazard ratio for warfarin treatment was 0.5 (95% CI 0.3–0.9, P = 0.016) compared with no warfarin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69B57-E7FA-4F07-A66F-C8C9016FC6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m3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28, Issue 19, October 2007, Pages 2346–2353, </a:t>
            </a:r>
            <a:r>
              <a:rPr lang="en-US" altLang="en-US" sz="1000">
                <a:solidFill>
                  <a:srgbClr val="333333"/>
                </a:solidFill>
                <a:hlinkClick r:id="rId3"/>
              </a:rPr>
              <a:t>https://doi.org/10.1093/eurheartj/ehm308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Left: unadjusted incidence of death in 888 PxAF patients using the information about Warfarin use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Left: unadjusted incidence of death in 888 PxAF patients using the information about Warfarin use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2024-04-26T11:26:43Z</dcterms:modified>
</cp:coreProperties>
</file>