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9BED6-B9BA-4359-93EF-765B81024A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89BB1-B93D-45F6-AF98-632AEB01EF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5AA14-4D44-49AF-B44F-C7AC2E747B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2024-04-26T02:35:57Z</dcterms:modified>
</cp:coreProperties>
</file>