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AFF90-E7D2-4901-9229-F1E0B66CBC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74AABF-2DF1-4700-B707-FE8496DF24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of the growth chamber utilized to submit different regions of the root apex to hypoxic conditions. Each of the 4 different compartments of the growth chamber (A, B, C and D) can be separately made hypoxic by flowing it with N2. Each compartment is 1 cm deep; each root apex penetrates in the D compartment for 4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258BA-1FB7-4822-A8A0-7404E4F85F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Acclimation requires local root apex hypoxia. ADH and PDC activities have been measured in the whole root after different regions of the roots were subjected to 1 h of hypoxia ([O2] &lt;10 nmol). ADH and PDC increase in the whole root just in the case that the root apex was subjected to hypoxia (D). Data are the means ± SD (n = 18). The position from A to D corresponds to the positions in the chamber represented in Fig.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258BA-1FB7-4822-A8A0-7404E4F85F6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Oxygen fluxes obtained by measurements in different regions of intact root apices (DZ, division zone; TZ, transition zone; EZ, elongation zone) under normoxic (filled circles) or hypoxic (open circles) conditions. Data are the means ± SD (n = 16).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258BA-1FB7-4822-A8A0-7404E4F85F6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representative graph showing NO production in the different regions of the root apex after hypoxia (dotted line): DZ (Division Zone); TZ (Transition Zone); EZ Elongation Zone).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258BA-1FB7-4822-A8A0-7404E4F85F6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 production in mays roots exposed to different anoxia treatment (30 and 60 min). Three-day-old seedlings were loaded with 10 µM DAF-2A for 60 min and then subjected to anoxia for 30 and 60 min. Results are from one of four representative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258BA-1FB7-4822-A8A0-7404E4F85F6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Dose-dependent effect of SNP on the survival rate of maize roots under anoxia. Data are the means ± SD (n = 23).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258BA-1FB7-4822-A8A0-7404E4F85F6C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NO donors (SNP and SNAP) and a scavenger (cPTIO) on the survival rates of maize seedlings, previously subjected to hypoxic treatment (HPT) or not (NHPT), under anoxic conditions. Data are the means ± SD (n = 18).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258BA-1FB7-4822-A8A0-7404E4F85F6C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ADH and PDC activities in the whole root after 1 h treatment of the root apex with NO donors in normoxic conditions and/or NO scavengers in hypoxic conditions ([O2] &lt;10 nmol). Control is under hypoxic conditions. Data are the means ± SD (n = 22).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258BA-1FB7-4822-A8A0-7404E4F85F6C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generalized model of the auto-regulatory loop between NO emission and oxygen consumption in the transition zone of the root apex.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258BA-1FB7-4822-A8A0-7404E4F85F6C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Scheme of the growth chamber utilized to submit different regions of the root apex to hypoxic conditions.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Acclimation requires local root apex hypoxia. ADH and PDC activities have been measured in the whole root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43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Oxygen fluxes obtained by measurements in different regions of intact root apices (DZ, division zone; TZ,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A representative graph showing NO production in the different regions of the root apex after hypoxia (dotted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17900" y="1371600"/>
            <a:ext cx="21174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NO production in mays roots exposed to different anoxia treatment (30 and 60 min). Three-day-old seedlings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80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Dose-dependent effect of SNP on the survival rate of maize roots under anoxia. Data are the means ± SD (n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09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Effect of NO donors (SNP and SNAP) and a scavenger (cPTIO) on the survival rates of maize seedlings,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6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ADH and PDC activities in the whole root after 1 h treatment of the root apex with NO donors in normoxic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 </a:t>
            </a:r>
            <a:r>
              <a:rPr lang="en-US" altLang="en-US" b="0"/>
              <a:t>A generalized model of the auto-regulatory loop between NO emission and oxygen consumption in the transition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6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Fig. 1 Scheme of the growth chamber utilized to submit different regions of the root apex to hypoxic conditions. ...</vt:lpstr>
      <vt:lpstr>Fig. 2 Acclimation requires local root apex hypoxia. ADH and PDC activities have been measured in the whole root ...</vt:lpstr>
      <vt:lpstr>Fig. 3 Oxygen fluxes obtained by measurements in different regions of intact root apices (DZ, division zone; TZ, ...</vt:lpstr>
      <vt:lpstr>Fig. 4 A representative graph showing NO production in the different regions of the root apex after hypoxia (dotted ...</vt:lpstr>
      <vt:lpstr>Fig. 5 NO production in mays roots exposed to different anoxia treatment (30 and 60 min). Three-day-old seedlings ...</vt:lpstr>
      <vt:lpstr>Fig. 6 Dose-dependent effect of SNP on the survival rate of maize roots under anoxia. Data are the means ± SD (n = ...</vt:lpstr>
      <vt:lpstr>Fig. 7 Effect of NO donors (SNP and SNAP) and a scavenger (cPTIO) on the survival rates of maize seedlings, ...</vt:lpstr>
      <vt:lpstr>Fig. 8 ADH and PDC activities in the whole root after 1 h treatment of the root apex with NO donors in normoxic ...</vt:lpstr>
      <vt:lpstr>Fig. 9 A generalized model of the auto-regulatory loop between NO emission and oxygen consumption in the transition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2024-05-08T20:21:55Z</dcterms:modified>
</cp:coreProperties>
</file>