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CE6DB-1AE4-4FC3-99E1-9C6B73A9D1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C695A-FC31-47B4-A5DC-DE184C6896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growth chamber utilized to submit different regions of the root apex to hypoxic conditions. Each of the 4 different compartments of the growth chamber (A, B, C and D) can be separately made hypoxic by flowing it with N2. Each compartment is 1 cm deep; each root apex penetrates in the D compartment for 4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Acclimation requires local root apex hypoxia. ADH and PDC activities have been measured in the whole root after different regions of the roots were subjected to 1 h of hypoxia ([O2] &lt;10 nmol). ADH and PDC increase in the whole root just in the case that the root apex was subjected to hypoxia (D). Data are the means ± SD (n = 18). The position from A to D corresponds to the positions in the chamber represented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generalized model of the auto-regulatory loop between NO emission and oxygen consumption in the transition zone of the root apex.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 and PDC activities in the whole root after 1 h treatment of the root apex with NO donors in normoxic conditions and/or NO scavengers in hypoxic conditions ([O2] &lt;10 nmol). Control is under hypoxic conditions. Data are the means ± SD (n = 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NO donors (SNP and SNAP) and a scavenger (cPTIO) on the survival rates of maize seedlings, previously subjected to hypoxic treatment (HPT) or not (NHPT), under anoxic conditions. Data are the means ± SD (n = 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SNP on the survival rate of maize roots under anoxia. Data are the means ± SD (n = 23).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production in mays roots exposed to different anoxia treatment (30 and 60 min). Three-day-old seedlings were loaded with 10 µM DAF-2A for 60 min and then subjected to anoxia for 30 and 60 min. Results are from one of four representative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graph showing NO production in the different regions of the root apex after hypoxia (dotted line): DZ (Division Zone); TZ (Transition Zone); EZ Elongation Zone).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fluxes obtained by measurements in different regions of intact root apices (DZ, division zone; TZ, transition zone; EZ, elongation zone) under normoxic (filled circles) or hypoxic (open circles) conditions. Data are the means ± SD (n = 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DB009-BB20-4D08-AC04-F65D070E419A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the growth chamber utilized to submit different regions of the root apex to hypoxic conditions.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Acclimation requires local root apex hypoxia. ADH and PDC activities have been measured in the whole root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A generalized model of the auto-regulatory loop between NO emission and oxygen consumption in the transition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ADH and PDC activities in the whole root after 1 h treatment of the root apex with NO donors in normoxic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 of NO donors (SNP and SNAP) and a scavenger (cPTIO) on the survival rates of maize seedlings,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Dose-dependent effect of SNP on the survival rate of maize roots under anoxia. Data are the means ± SD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9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NO production in mays roots exposed to different anoxia treatment (30 and 60 min). Three-day-old seedlings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8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 representative graph showing NO production in the different regions of the root apex after hypoxia (dotted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174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Oxygen fluxes obtained by measurements in different regions of intact root apices (DZ, division zone; TZ,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Fig. 1 Scheme of the growth chamber utilized to submit different regions of the root apex to hypoxic conditions. ...</vt:lpstr>
      <vt:lpstr>Fig. 2 Acclimation requires local root apex hypoxia. ADH and PDC activities have been measured in the whole root ...</vt:lpstr>
      <vt:lpstr>Fig. 9 A generalized model of the auto-regulatory loop between NO emission and oxygen consumption in the transition ...</vt:lpstr>
      <vt:lpstr>Fig. 8 ADH and PDC activities in the whole root after 1 h treatment of the root apex with NO donors in normoxic ...</vt:lpstr>
      <vt:lpstr>Fig. 7 Effect of NO donors (SNP and SNAP) and a scavenger (cPTIO) on the survival rates of maize seedlings, ...</vt:lpstr>
      <vt:lpstr>Fig. 6 Dose-dependent effect of SNP on the survival rate of maize roots under anoxia. Data are the means ± SD (n = ...</vt:lpstr>
      <vt:lpstr>Fig. 5 NO production in mays roots exposed to different anoxia treatment (30 and 60 min). Three-day-old seedlings ...</vt:lpstr>
      <vt:lpstr>Fig. 4 A representative graph showing NO production in the different regions of the root apex after hypoxia (dotted ...</vt:lpstr>
      <vt:lpstr>Fig. 3 Oxygen fluxes obtained by measurements in different regions of intact root apices (DZ, division zone; TZ,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2024-09-20T12:28:06Z</dcterms:modified>
</cp:coreProperties>
</file>