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  <p:sldId id="274" r:id="rId7"/>
    <p:sldId id="277" r:id="rId8"/>
    <p:sldId id="280" r:id="rId9"/>
    <p:sldId id="283" r:id="rId10"/>
    <p:sldId id="286" r:id="rId11"/>
    <p:sldId id="289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tags" Target="tags/tag1.xml" /><Relationship Id="rId14" Type="http://schemas.openxmlformats.org/officeDocument/2006/relationships/presProps" Target="presProps.xml" /><Relationship Id="rId15" Type="http://schemas.openxmlformats.org/officeDocument/2006/relationships/viewProps" Target="viewProps.xml" /><Relationship Id="rId16" Type="http://schemas.openxmlformats.org/officeDocument/2006/relationships/theme" Target="theme/theme1.xml" /><Relationship Id="rId17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D932E9-F13C-46BE-BA7C-87ACC7B5CC58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205B20A-0EE0-40A4-B709-C1B6B41654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_rels/notesSlide4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4.xml" /><Relationship Id="rId2" Type="http://schemas.openxmlformats.org/officeDocument/2006/relationships/notesMaster" Target="../notesMasters/notesMaster1.xml" /></Relationships>
</file>

<file path=ppt/notesSlides/_rels/notesSlide5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_rels/notesSlide6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7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7.xml" /><Relationship Id="rId2" Type="http://schemas.openxmlformats.org/officeDocument/2006/relationships/notesMaster" Target="../notesMasters/notesMaster1.xml" /></Relationships>
</file>

<file path=ppt/notesSlides/_rels/notesSlide8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8.xml" /><Relationship Id="rId2" Type="http://schemas.openxmlformats.org/officeDocument/2006/relationships/notesMaster" Target="../notesMasters/notesMaster1.xml" /></Relationships>
</file>

<file path=ppt/notesSlides/_rels/notesSlide9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9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Scheme of the growth chamber utilized to submit different regions of the root apex to hypoxic conditions. Each of the 4 different compartments of the growth chamber (A, B, C and D) can be separately made hypoxic by flowing it with N2. Each compartment is 1 cm deep; each root apex penetrates in the D compartment for 4 mm.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Acclimation requires local root apex hypoxia. ADH and PDC activities have been measured in the whole root after different regions of the roots were subjected to 1 h of hypoxia ([O2] &lt;10 nmol). ADH and PDC increase in the whole root just in the case that the root apex was subjected to hypoxia (D). Data are the means ± SD (n = 18). The position from A to D corresponds to the positions in the chamber represented in Fig. 1.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Oxygen fluxes obtained by measurements in different regions of intact root apices (DZ, division zone; TZ, transition zone; EZ, elongation zone) under normoxic (filled circles) or hypoxic (open circles) conditions. Data are the means ± SD (n = 16).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representative graph showing NO production in the different regions of the root apex after hypoxia (dotted line): DZ (Division Zone); TZ (Transition Zone); EZ Elongation Zone).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5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NO production in mays roots exposed to different anoxia treatment (30 and 60 min). Three-day-old seedlings were loaded with 10 µM DAF-2A for 60 min and then subjected to anoxia for 30 and 60 min. Results are from one of four representative experiments.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Dose-dependent effect of SNP on the survival rate of maize roots under anoxia. Data are the means ± SD (n = 23).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7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Effect of NO donors (SNP and SNAP) and a scavenger (cPTIO) on the survival rates of maize seedlings, previously subjected to hypoxic treatment (HPT) or not (NHPT), under anoxic conditions. Data are the means ± SD (n = 18).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8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ADH and PDC activities in the whole root after 1 h treatment of the root apex with NO donors in normoxic conditions and/or NO scavengers in hypoxic conditions ([O2] &lt;10 nmol). Control is under hypoxic conditions. Data are the means ± SD (n = 22).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9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 generalized model of the auto-regulatory loop between NO emission and oxygen consumption in the transition zone of the root apex.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 on behalf of Japanese Society of Plant Physiologists. All rights reserved. For permissions, please email: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6D3E8C1-8DF8-4320-9E5E-7E46CE1984F1}" type="slidenum">
              <a:rPr lang="en-US" altLang="en-US" sz="1200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gif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4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5.gif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5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6.gif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6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7.gif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7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8.gif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8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9.gif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9.xml" /><Relationship Id="rId3" Type="http://schemas.openxmlformats.org/officeDocument/2006/relationships/hyperlink" Target="https://doi.org/10.1093/pcp/pcs034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10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Scheme of the growth chamber utilized to submit different regions of the root apex to hypoxic conditions.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314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Acclimation requires local root apex hypoxia. ADH and PDC activities have been measured in the whole root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94438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3 </a:t>
            </a:r>
            <a:r>
              <a:rPr lang="en-US" altLang="en-US" b="0"/>
              <a:t>Oxygen fluxes obtained by measurements in different regions of intact root apices (DZ, division zone; TZ,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95799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A representative graph showing NO production in the different regions of the root apex after hypoxia (dotted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517900" y="1371600"/>
            <a:ext cx="2117408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5 </a:t>
            </a:r>
            <a:r>
              <a:rPr lang="en-US" altLang="en-US" b="0"/>
              <a:t>NO production in mays roots exposed to different anoxia treatment (30 and 60 min). Three-day-old seedlings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336800" y="1371600"/>
            <a:ext cx="447805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6 </a:t>
            </a:r>
            <a:r>
              <a:rPr lang="en-US" altLang="en-US" b="0"/>
              <a:t>Dose-dependent effect of SNP on the survival rate of maize roots under anoxia. Data are the means ± SD (n =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80930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7 </a:t>
            </a:r>
            <a:r>
              <a:rPr lang="en-US" altLang="en-US" b="0"/>
              <a:t>Effect of NO donors (SNP and SNAP) and a scavenger (cPTIO) on the survival rates of maize seedlings,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60668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8 </a:t>
            </a:r>
            <a:r>
              <a:rPr lang="en-US" altLang="en-US" b="0"/>
              <a:t>ADH and PDC activities in the whole root after 1 h treatment of the root apex with NO donors in normoxic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3728258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Plant Cell Physiol</a:t>
            </a:r>
            <a:r>
              <a:rPr lang="en-US" altLang="en-US" sz="1000">
                <a:solidFill>
                  <a:srgbClr val="333333"/>
                </a:solidFill>
              </a:rPr>
              <a:t>, Volume 53, Issue 5, May 2012, Pages 912–920,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https://doi.org/10.1093/pcp/pcs034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9 </a:t>
            </a:r>
            <a:r>
              <a:rPr lang="en-US" altLang="en-US" b="0"/>
              <a:t>A generalized model of the auto-regulatory loop between NO emission and oxygen consumption in the transition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36126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27</Paragraphs>
  <Slides>9</Slides>
  <Notes>9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baseType="lpstr" size="10">
      <vt:lpstr>13_Office Theme</vt:lpstr>
      <vt:lpstr>Fig. 1 Scheme of the growth chamber utilized to submit different regions of the root apex to hypoxic conditions. ...</vt:lpstr>
      <vt:lpstr>Fig. 2 Acclimation requires local root apex hypoxia. ADH and PDC activities have been measured in the whole root ...</vt:lpstr>
      <vt:lpstr>Fig. 3 Oxygen fluxes obtained by measurements in different regions of intact root apices (DZ, division zone; TZ, ...</vt:lpstr>
      <vt:lpstr>Fig. 4 A representative graph showing NO production in the different regions of the root apex after hypoxia (dotted ...</vt:lpstr>
      <vt:lpstr>Fig. 5 NO production in mays roots exposed to different anoxia treatment (30 and 60 min). Three-day-old seedlings ...</vt:lpstr>
      <vt:lpstr>Fig. 6 Dose-dependent effect of SNP on the survival rate of maize roots under anoxia. Data are the means ± SD (n = ...</vt:lpstr>
      <vt:lpstr>Fig. 7 Effect of NO donors (SNP and SNAP) and a scavenger (cPTIO) on the survival rates of maize seedlings, ...</vt:lpstr>
      <vt:lpstr>Fig. 8 ADH and PDC activities in the whole root after 1 h treatment of the root apex with NO donors in normoxic ...</vt:lpstr>
      <vt:lpstr>Fig. 9 A generalized model of the auto-regulatory loop between NO emission and oxygen consumption in the transition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2024-09-19T02:31:55Z</dcterms:modified>
</cp:coreProperties>
</file>