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F0D706-C727-4C0B-984F-CD6F5E0238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905235-84A7-4545-AF1F-7E876D4936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protocol. (A) Intracranial S1 ECoG recordings were performed in rats of different postnatal ages, 2–3 days after transmitter implantation. Baseline ECoG activity, evoked responses to cutaneous stimulation, and ECoG activity before and after plantar hindpaw incision were collected. A total of 36 rats were used. The full protocol was carried out on 25 rats. (B) In two animals ECoG was recorded continuously and collected for 4–5 h every day for 19 days.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E15B46-1137-4E21-87F6-AFCA20F6761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3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12, 1 December 2016, Pages 4513–4523, </a:t>
            </a:r>
            <a:r>
              <a:rPr lang="en-US" altLang="en-US" sz="1000">
                <a:solidFill>
                  <a:srgbClr val="333333"/>
                </a:solidFill>
                <a:hlinkClick r:id="rId3"/>
              </a:rPr>
              <a:t>https://doi.org/10.1093/cercor/bhw330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protocol. (A) Intracranial S1 ECoG recordings were performed in rats of different postnatal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protocol. (A) Intracranial S1 ECoG recordings were performed in rats of different postnatal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2024-04-26T03:05:19Z</dcterms:modified>
</cp:coreProperties>
</file>