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9804B-604C-4FE4-915C-C2639D2515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B1674-2DC7-48B8-BC0C-6EEA1C9CDC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Phylogenetic classification of the archaeal–eukaryotic orthologs. (a) Flowchart of the procedure. (b) Breakdown of orthologous clusters by inferred origin A, archaea; B, bacteria; CA, Crenarchaeota; E, eukaryotes; and EA, Euryarchaeota. For further details,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CD54-CA46-46AF-819E-DB145C4413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Functional classification of ancestral eukaryotic genes of different probable origins. (a) Distribution of ancestral eukaryotic genes of different inferred origins by functional categories. The functional classes are as in the COG database: C, energy production and conversion; D, cell division; E, amino acid metabolism and transport; F, nucleotide metabolism and transport; G, carbohydrate metabolism and transport; H, coenzyme metabolism; I, lipid metabolism; J, translation; K, transcription; L, replication and repair; O, posttranslational modification, protein turnover, and chaperone functions; Q, secondary metabolism; T, signal transduction; U, intracellular trafficking and secretion; V, defense and resistance; R, general functional prediction only (typically, prediction of biochemical activity); and S, function unknown. (b) Fractions of arCOGs belonging to different functional classes in the set of 975 A–E pairs and in the set of 351 eukaryotic genes of inferred archaeal origin. (c) Log-odds ratio of the fraction of arCOGs belonging to different functional classes relative to the fraction of arCOGs that belong to the A–E set and the set of eukaryotic genes of inferred archaeal origin (1,008/7,538 and 286/7,538, respectively). The log base is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CD54-CA46-46AF-819E-DB145C4413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evolutionary relationship between archaea and eukaryotes assessed by phylogenetic analysis of 136 A–E–B clusters. The ELW values are plotted on a simplex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CD54-CA46-46AF-819E-DB145C4413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Distribution of the deep, crenarchaeal, and euryarchaeal topologies depending on the ELW value cutoff.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CD54-CA46-46AF-819E-DB145C4413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cartoon representation of the deep, crenarchaeal, and euryarchaeal inferred origins of the archaeal genes in eukaryotes.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CCD54-CA46-46AF-819E-DB145C4413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n1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n1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n1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n10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n10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8, August 2008, Pages 1619–1630, </a:t>
            </a:r>
            <a:r>
              <a:rPr lang="en-US" altLang="en-US" sz="1000">
                <a:solidFill>
                  <a:srgbClr val="333333"/>
                </a:solidFill>
                <a:hlinkClick r:id="rId3"/>
              </a:rPr>
              <a:t>https://doi.org/10.1093/molbev/msn108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Phylogenetic classification of the archaeal–eukaryotic orthologs. (a) Flowchart of the procedure.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41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8, August 2008, Pages 1619–1630, </a:t>
            </a:r>
            <a:r>
              <a:rPr lang="en-US" altLang="en-US" sz="1000">
                <a:solidFill>
                  <a:srgbClr val="333333"/>
                </a:solidFill>
                <a:hlinkClick r:id="rId3"/>
              </a:rPr>
              <a:t>https://doi.org/10.1093/molbev/msn108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Functional classification of ancestral eukaryotic genes of different probable origins.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462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8, August 2008, Pages 1619–1630, </a:t>
            </a:r>
            <a:r>
              <a:rPr lang="en-US" altLang="en-US" sz="1000">
                <a:solidFill>
                  <a:srgbClr val="333333"/>
                </a:solidFill>
                <a:hlinkClick r:id="rId3"/>
              </a:rPr>
              <a:t>https://doi.org/10.1093/molbev/msn108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evolutionary relationship between archaea and eukaryotes assessed by phylogenetic analysis of 136 A–E–B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66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8, August 2008, Pages 1619–1630, </a:t>
            </a:r>
            <a:r>
              <a:rPr lang="en-US" altLang="en-US" sz="1000">
                <a:solidFill>
                  <a:srgbClr val="333333"/>
                </a:solidFill>
                <a:hlinkClick r:id="rId3"/>
              </a:rPr>
              <a:t>https://doi.org/10.1093/molbev/msn108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Distribution of the deep, crenarchaeal, and euryarchaeal topologies depending on the ELW value cutoff.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8, August 2008, Pages 1619–1630, </a:t>
            </a:r>
            <a:r>
              <a:rPr lang="en-US" altLang="en-US" sz="1000">
                <a:solidFill>
                  <a:srgbClr val="333333"/>
                </a:solidFill>
                <a:hlinkClick r:id="rId3"/>
              </a:rPr>
              <a:t>https://doi.org/10.1093/molbev/msn108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cartoon representation of the deep, crenarchaeal, and euryarchaeal inferred origins of the archaeal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Phylogenetic classification of the archaeal–eukaryotic orthologs. (a) Flowchart of the procedure. (b) ...</vt:lpstr>
      <vt:lpstr>FIG. 2.— Functional classification of ancestral eukaryotic genes of different probable origins. (a) Distribution of ...</vt:lpstr>
      <vt:lpstr>FIG. 3.— The evolutionary relationship between archaea and eukaryotes assessed by phylogenetic analysis of 136 A–E–B ...</vt:lpstr>
      <vt:lpstr>FIG. 4.— Distribution of the deep, crenarchaeal, and euryarchaeal topologies depending on the ELW value cutoff.
</vt:lpstr>
      <vt:lpstr>FIG. 5.— A cartoon representation of the deep, crenarchaeal, and euryarchaeal inferred origins of the archaeal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2024-04-26T04:48:44Z</dcterms:modified>
</cp:coreProperties>
</file>