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7ECA15-8F09-4F78-B2FB-00FF9C6F59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FB8D7F-AB84-47C2-BF13-4545879FCE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ECFA82-914E-4CD6-892E-921B9556AF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2024-04-27T01:43:26Z</dcterms:modified>
</cp:coreProperties>
</file>