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929F39-A03B-4E25-9146-8F9A114A2AB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58E576-E705-4FD7-B767-80A20512885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Manufacturing firms and workers over time.
Source: Statistics Denmark and authors’ own calculations.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CEPR, CESifo, Sciences Po, 2017.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E050F8-3742-4C8A-8989-53F5A7A185D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polic/eiw01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Econ Policy</a:t>
            </a:r>
            <a:r>
              <a:rPr lang="en-US" altLang="en-US" sz="1000">
                <a:solidFill>
                  <a:srgbClr val="333333"/>
                </a:solidFill>
              </a:rPr>
              <a:t>, Volume 32, Issue 89, January 2017, Pages 5–38,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https://doi.org/10.1093/epolic/eiw016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Manufacturing firms and workers over time.
Source: Statistics Denmark and authors’ own calculations.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Manufacturing firms and workers over time.
Source: Statistics Denmark and authors’ own calculations.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2024-05-08T20:57:09Z</dcterms:modified>
</cp:coreProperties>
</file>