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1056A93-EEAC-474D-835D-23F8E6C9546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B1D2162-C48F-4266-8FC3-EE75A5F4E59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Manufacturing firms and workers over time.
Source: Statistics Denmark and authors’ own calculations.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CEPR, CESifo, Sciences Po, 2017.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9DA3349-007A-4D2F-A046-0EA04D7A32E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polic/eiw01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Econ Policy</a:t>
            </a:r>
            <a:r>
              <a:rPr lang="en-US" altLang="en-US" sz="1000">
                <a:solidFill>
                  <a:srgbClr val="333333"/>
                </a:solidFill>
              </a:rPr>
              <a:t>, Volume 32, Issue 89, January 2017, Pages 5–38,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https://doi.org/10.1093/epolic/eiw016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Manufacturing firms and workers over time.
Source: Statistics Denmark and authors’ own calculations.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Manufacturing firms and workers over time.
Source: Statistics Denmark and authors’ own calculations.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2024-09-20T12:14:08Z</dcterms:modified>
</cp:coreProperties>
</file>