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B3C95-9E3D-4C67-A881-54DAD29033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EB844-E054-4DA8-AC3E-9B1D936189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E7D5CC-5C31-4C61-BC8E-40B633AFA4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2024-04-26T12:36:46Z</dcterms:modified>
</cp:coreProperties>
</file>