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B7E61B4-DB64-4507-B6B4-B2D236E981F8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6883CEB-D1F3-4900-9ADB-155311214C72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Altering image duration from 3 to 6 s significantly interacted with emotional activation of the IMPC, changing the significant deactivation of the area found during 3 s to activation.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2007. Published by Oxford University Press.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1276F5B-7C1B-47FD-99B9-7F480FC356DB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When images were displayed for 3 s, emotional content decreased rCBF in the IMPC at the right middle frontal gyrus compared with neutral.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2007. Published by Oxford University Press.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1276F5B-7C1B-47FD-99B9-7F480FC356DB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At coordinates of maximum interaction in the ROI changing stimulus duration from 3 to 6 s for emotional images increased rCBF in IMPC (P value [2 tailed] = 0.0242), whereas extended exposure for the neutral stimuli decreased rCBF (P value [2 tailed] = 0.0015). Stratifying for emotional content versus neutral, rCBF falls, when images are displayed for 3 s (P value [2 tailed] = 0.0021) and rises for 6 s (P value [2 tailed] = 0.0236).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2007. Published by Oxford University Press.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1276F5B-7C1B-47FD-99B9-7F480FC356DB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Compared with neutral images, regardless of stimulus duration, emotional content increased rCBF in the left inferior occipital gyrus.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2007. Published by Oxford University Press.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1276F5B-7C1B-47FD-99B9-7F480FC356DB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Emotion-induced activation in the left cerebellar hemisphere was significantly reduced when image duration went up from 3 to 6 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2007. Published by Oxford University Press.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1276F5B-7C1B-47FD-99B9-7F480FC356DB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cercor/bhm00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cercor/bhm00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cercor/bhm00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cercor/bhm00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cercor/bhm00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17, Issue 12, December 2007, Pages 2753–2759,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https://doi.org/10.1093/cercor/bhm002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Altering image duration from 3 to 6 s significantly interacted with emotional activation of the IMPC,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9057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17, Issue 12, December 2007, Pages 2753–2759,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https://doi.org/10.1093/cercor/bhm002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When images were displayed for 3 s, emotional content decreased rCBF in the IMPC at the right middle frontal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95859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17, Issue 12, December 2007, Pages 2753–2759,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https://doi.org/10.1093/cercor/bhm002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At coordinates of maximum interaction in the ROI changing stimulus duration from 3 to 6 s for emotional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501900" y="1371600"/>
            <a:ext cx="413575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17, Issue 12, December 2007, Pages 2753–2759,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https://doi.org/10.1093/cercor/bhm002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Compared with neutral images, regardless of stimulus duration, emotional content increased rCBF in the left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99491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17, Issue 12, December 2007, Pages 2753–2759,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https://doi.org/10.1093/cercor/bhm002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Emotion-induced activation in the left cerebellar hemisphere was significantly reduced when image duration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9057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Figure 1. Altering image duration from 3 to 6 s significantly interacted with emotional activation of the IMPC, ...</vt:lpstr>
      <vt:lpstr>Figure 2. When images were displayed for 3 s, emotional content decreased rCBF in the IMPC at the right middle frontal ...</vt:lpstr>
      <vt:lpstr>Figure 3. At coordinates of maximum interaction in the ROI changing stimulus duration from 3 to 6 s for emotional ...</vt:lpstr>
      <vt:lpstr>Figure 4. Compared with neutral images, regardless of stimulus duration, emotional content increased rCBF in the left ...</vt:lpstr>
      <vt:lpstr>Figure 5. Emotion-induced activation in the left cerebellar hemisphere was significantly reduced when image duration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2024-04-27T04:24:57Z</dcterms:modified>
</cp:coreProperties>
</file>