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A18EE7-B633-441C-A332-7017CC8176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E2BE29-824D-46E9-90E8-170DECC8E7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 setup and geometry. A diffuse oceanic plate boundary (DOPB; shaded area) separates component plate A from component plate B. ψ is latitude and θ is longitude. The origin of the coordinate system (θ, ψ) = (0, 0) is taken to be the centre of the boundary and a great circle (GC) through the boundary is chosen along which ψ= 0, i.e. the equator of the coordinate system. ω is the angular velocity of component plate B relative to component plate A and T the associated torque that component plate B applies to plate A via the boundary.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B5347F-8C51-49FA-8D50-E8F4B0610C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5.0262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162, Issue 1, July 2005, Pages 239–248,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https://doi.org/10.1111/j.1365-246X.2005.02622.x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Model setup and geometry. A diffuse oceanic plate boundary (DOPB; shaded area) separates component plate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Model setup and geometry. A diffuse oceanic plate boundary (DOPB; shaded area) separates component plate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2024-04-26T10:23:50Z</dcterms:modified>
</cp:coreProperties>
</file>