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BF712E-1C99-42B2-8271-DFFAA378F7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2E8CFC-F24F-4A25-B176-9770C90459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latent growth model. W1, W2 and W3 represent the RPM scores at 3 waves, respectively. I and S represent the intercept and slope. MHT is the Moray House Test score. Age is the age of the participant when first imaged.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British Geriatrics Society.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AE747D-693F-429B-984D-2AACAAF650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geing/afr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Age Ageing</a:t>
            </a:r>
            <a:r>
              <a:rPr lang="en-US" altLang="en-US" sz="1000">
                <a:solidFill>
                  <a:srgbClr val="333333"/>
                </a:solidFill>
              </a:rPr>
              <a:t>, Volume 40, Issue 5, September 2011, Pages 562–567,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https://doi.org/10.1093/ageing/afr065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latent growth model. W1, W2 and W3 represent the RPM scores at 3 waves, respectively. I and S represent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11400" y="1371600"/>
            <a:ext cx="45255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latent growth model. W1, W2 and W3 represent the RPM scores at 3 waves, respectively. I and S represent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2024-04-26T12:53:31Z</dcterms:modified>
</cp:coreProperties>
</file>