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16D09B-DCDB-470F-8EC1-321F0DFBC6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66A4D0-AF78-4FEC-ADE8-ABD767E840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7. Trajectory plots of the smoothed firing rate of one cell versus another. (a–d) The firing rate of the lower threshold cell is oriented along the abscissa. ON fixations are indicated by smaller black points, OFF fixations are indicated by larger gray points. (a) Same pair as in Figure 3a (no. 18 in Fig. 10). Perpendicular hysteresis score (for this plot) was 11.5 spikes/s; hysteretic by our criteria. (b) Pair 21 in Figure 10. Perpendicular hysteresis score was 15.5 spikes/s; hysteretic by our criteria. (c) Pair 19 in Figure 10. Perpendicular hysteresis score was 8 spikes/s; hysteretic by our criteria. (d) Pair 4 in Figure 10. Perpendicular hysteresis score was 0 spikes/s; non-hysteretic by our criteria.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B9901F-B9EE-4D8F-98D8-B6BD58D7B3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1173–1184, </a:t>
            </a:r>
            <a:r>
              <a:rPr lang="en-US" altLang="en-US" sz="1000">
                <a:solidFill>
                  <a:srgbClr val="333333"/>
                </a:solidFill>
                <a:hlinkClick r:id="rId3"/>
              </a:rPr>
              <a:t>https://doi.org/10.1093/cercor/bhg099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7. Trajectory plots of the smoothed firing rate of one cell versus another. (a–d) The firing rate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7. Trajectory plots of the smoothed firing rate of one cell versus another. (a–d) The firing rate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2024-04-26T12:08:19Z</dcterms:modified>
</cp:coreProperties>
</file>