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07632-328C-483A-94F2-31D8B5A2FE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F82BE-5D7F-4800-BD0F-CBC04B2508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for cerebrospinal fluid (CSF) hypocretin-1 levels as a predictor of narcolepsy without cataplexy (171 narcolepsy without cataplexy patients versus 170 control patients). The circle highlights the best CSF-hypocretin-1 (≤ 202 pg/ml) cutoff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Associated Professional Sleep Societies, LLC.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68F2F-8CD5-4B60-9E9F-B9C58C9F81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(Kaplan-Meier) curve of patients by cerebrospinal fluid (CSF) hypocretin-1 concentration according to their cataplexy status. Hcrt: CSF hypocretin-1.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Associated Professional Sleep Societies, LLC.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68F2F-8CD5-4B60-9E9F-B9C58C9F811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5665/sleep.2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5665/sleep.2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Sleep</a:t>
            </a:r>
            <a:r>
              <a:rPr lang="en-US" altLang="en-US" sz="1000">
                <a:solidFill>
                  <a:srgbClr val="333333"/>
                </a:solidFill>
              </a:rPr>
              <a:t>, Volume 35, Issue 9, 1 September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https://doi.org/10.5665/sleep.2080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Receiver operating characteristic curve for cerebrospinal fluid (CSF) hypocretin-1 levels as a predictor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91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Sleep</a:t>
            </a:r>
            <a:r>
              <a:rPr lang="en-US" altLang="en-US" sz="1000">
                <a:solidFill>
                  <a:srgbClr val="333333"/>
                </a:solidFill>
              </a:rPr>
              <a:t>, Volume 35, Issue 9, 1 September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https://doi.org/10.5665/sleep.2080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Survival (Kaplan-Meier) curve of patients by cerebrospinal fluid (CSF) hypocretin-1 concentration according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30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Receiver operating characteristic curve for cerebrospinal fluid (CSF) hypocretin-1 levels as a predictor of ...</vt:lpstr>
      <vt:lpstr>Figure 2 Survival (Kaplan-Meier) curve of patients by cerebrospinal fluid (CSF) hypocretin-1 concentration according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2024-05-09T17:33:54Z</dcterms:modified>
</cp:coreProperties>
</file>