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79CB8E-CD02-4D5D-B650-D8160C2FA83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C33524-35B6-43EA-895B-F3E8210F3AD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Receiver operating characteristic curve for cerebrospinal fluid (CSF) hypocretin-1 levels as a predictor of narcolepsy without cataplexy (171 narcolepsy without cataplexy patients versus 170 control patients). The circle highlights the best CSF-hypocretin-1 (≤ 202 pg/ml) cutoff point.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Associated Professional Sleep Societies, LLC.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7E9C42-1A68-4525-BF86-6245867388B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Survival (Kaplan-Meier) curve of patients by cerebrospinal fluid (CSF) hypocretin-1 concentration according to their cataplexy status. Hcrt: CSF hypocretin-1.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2012 Associated Professional Sleep Societies, LLC.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7E9C42-1A68-4525-BF86-6245867388BC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5665/sleep.208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5665/sleep.208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Sleep</a:t>
            </a:r>
            <a:r>
              <a:rPr lang="en-US" altLang="en-US" sz="1000">
                <a:solidFill>
                  <a:srgbClr val="333333"/>
                </a:solidFill>
              </a:rPr>
              <a:t>, Volume 35, Issue 9, 1 September 2012, Pages 1247–1255,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https://doi.org/10.5665/sleep.2080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Receiver operating characteristic curve for cerebrospinal fluid (CSF) hypocretin-1 levels as a predictor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222500" y="1371600"/>
            <a:ext cx="469915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Sleep</a:t>
            </a:r>
            <a:r>
              <a:rPr lang="en-US" altLang="en-US" sz="1000">
                <a:solidFill>
                  <a:srgbClr val="333333"/>
                </a:solidFill>
              </a:rPr>
              <a:t>, Volume 35, Issue 9, 1 September 2012, Pages 1247–1255,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https://doi.org/10.5665/sleep.2080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Survival (Kaplan-Meier) curve of patients by cerebrospinal fluid (CSF) hypocretin-1 concentration according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032000" y="1371600"/>
            <a:ext cx="508307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1 Receiver operating characteristic curve for cerebrospinal fluid (CSF) hypocretin-1 levels as a predictor of ...</vt:lpstr>
      <vt:lpstr>Figure 2 Survival (Kaplan-Meier) curve of patients by cerebrospinal fluid (CSF) hypocretin-1 concentration according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2024-09-21T02:06:37Z</dcterms:modified>
</cp:coreProperties>
</file>