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56FE4A-04D8-4844-976B-7277542E3B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11B38A-D8B3-4B7D-9DEE-34BABDCC81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endothelial denudation (A) and ETA and ETB receptor blockade (B) on the vasoconstrictor response to ET1 in mouse femoral arteries. *P &lt; 0.05 by two-way ANOVA. n = 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5AEE13-4D73-4D0E-A876-9A38D61C95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s1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95, Issue 1, 1 July 2012, Pages 19–28,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https://doi.org/10.1093/cvr/cvs137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Effect of endothelial denudation (A) and ETA and ETB receptor blockade (B) on the vasoconstrictor response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Effect of endothelial denudation (A) and ETA and ETB receptor blockade (B) on the vasoconstrictor response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2024-04-26T12:23:50Z</dcterms:modified>
</cp:coreProperties>
</file>