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8274D7-EC13-4E84-A5D6-BABE4E99E4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14C8CD-15B7-4A18-96DA-DFACD36D21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WES identifies IFT27 as a novel BBS locus. Upper panel shows the workflow of iterative filtering of WES variants. Note that the only variant that remains after filtering is the variant in IFT27, and its sequence chromatogram is shown along with the normal control for comparison. The middle panel shows a carton of the protein structure. The lower panel shows multi-species alignment to highlight the strong conservation of the affected residue.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48D1D-2CAE-4106-B2A5-2F171BBB3F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3307–3315, </a:t>
            </a:r>
            <a:r>
              <a:rPr lang="en-US" altLang="en-US" sz="1000">
                <a:solidFill>
                  <a:srgbClr val="333333"/>
                </a:solidFill>
                <a:hlinkClick r:id="rId3"/>
              </a:rPr>
              <a:t>https://doi.org/10.1093/hmg/ddu044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WES identifies IFT27 as a novel BBS locus. Upper panel shows the workflow of iterative filtering of WES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WES identifies IFT27 as a novel BBS locus. Upper panel shows the workflow of iterative filtering of WES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2024-04-27T00:59:47Z</dcterms:modified>
</cp:coreProperties>
</file>