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E03734-4BAD-4C28-AC5F-14DB6771A3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160C16-EBF6-4634-91A9-FCF269425C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A2828D-95C0-4170-B36A-65469D9FCA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2024-04-26T07:06:37Z</dcterms:modified>
</cp:coreProperties>
</file>