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15265-3EF8-41F2-8018-7F3983C06F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74A13-BBD2-4BC8-A719-1D41C528FC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 sections of the outer (A) and inner (B) membranous layers of the egg capsule wall of Odontocymbiola magellanica. Protein fibrils embedded in a matrix of low electron density appear more densely packed in the outer than in the inner membranous wall. Scale bars = 1.5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016AD-A795-4791-8002-029E5ED37E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q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76, Issue 3, August 2010, Pages 279–288,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https://doi.org/10.1093/mollus/eyq006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TEM sections of the outer (A) and inner (B) membranous layers of the egg capsule wall of Odontocymbiola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TEM sections of the outer (A) and inner (B) membranous layers of the egg capsule wall of Odontocymbiola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2024-04-27T04:48:47Z</dcterms:modified>
</cp:coreProperties>
</file>