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DEF9B-4F1B-41B9-9111-FFE2B74A75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20B48-154C-4FCA-AC2D-7F943B9ECA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E5FBD-EA82-4697-9314-D95C05D3C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2024-04-26T18:45:32Z</dcterms:modified>
</cp:coreProperties>
</file>