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AB0F2C-65CB-4DA6-A096-2EF54ACE1B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2136A0-CB2F-484E-B816-61A7AABC0F3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ABC cluster, showing adjusted P-values for different numbers of multiple comparisons. In cluster investigations the number of multiple comparisons is large (&gt;10 000) and unknown. In such circumstances chance is not a useful theoretical construct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2013;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CA1FF6-8084-4245-9EEE-CCFE5E83F39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Illustrative flow chart for cluster investigation that emphasises exposure assessment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2013;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CA1FF6-8084-4245-9EEE-CCFE5E83F39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s2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ije/dys2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42, Issue 2, April 2013, Pages 440–447,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https://doi.org/10.1093/ije/dys205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ABC cluster, showing adjusted P-values for different numbers of multiple comparisons. In cluster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16100" y="1371600"/>
            <a:ext cx="549956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42, Issue 2, April 2013, Pages 440–447,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https://doi.org/10.1093/ije/dys205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Illustrative flow chart for cluster investigation that emphasises exposure assessment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46400" y="1371600"/>
            <a:ext cx="324576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ABC cluster, showing adjusted P-values for different numbers of multiple comparisons. In cluster ...</vt:lpstr>
      <vt:lpstr>Figure 2 Illustrative flow chart for cluster investigation that emphasises exposure assessment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2024-04-27T02:37:09Z</dcterms:modified>
</cp:coreProperties>
</file>