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B2E07A-28A7-4005-A2F6-E431CA742C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0EEAF9-6FDE-461E-8A3D-16C88F06829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Subjects undergoing sensory preconditioning acquired a tone→light association. (A) A diagram illustrating the 2 training phases and test phase for the sensory preconditioning and nonassociative control groups. (B) Typical stimulus driven changes in heart rate during the test phase. CRs manifested as a slowing in heart rate, with both groups expressing fear responses to the light. Only sensory preconditioning subjects showed fear to the tone, despite it never being paired with a shock. (C) A group level comparison of the mean change in heart rate to the tone and light during the test phase.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90301E-EEBD-4985-A2D8-9E951CCBE1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3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5, May 2015, Pages 1306–1318,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https://doi.org/10.1093/cercor/bht325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Subjects undergoing sensory preconditioning acquired a tone→light association. (A) A diagram illustrating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Subjects undergoing sensory preconditioning acquired a tone→light association. (A) A diagram illustrating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2024-05-08T19:14:50Z</dcterms:modified>
</cp:coreProperties>
</file>