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4DD311-D3B1-495B-BCAA-3A151772F4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41C1C6-6481-4218-B224-18211118C45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Subjects undergoing sensory preconditioning acquired a tone→light association. (A) A diagram illustrating the 2 training phases and test phase for the sensory preconditioning and nonassociative control groups. (B) Typical stimulus driven changes in heart rate during the test phase. CRs manifested as a slowing in heart rate, with both groups expressing fear responses to the light. Only sensory preconditioning subjects showed fear to the tone, despite it never being paired with a shock. (C) A group level comparison of the mean change in heart rate to the tone and light during the test phase.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1D934A-73D8-4240-830B-DAFE086336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2015, Pages 1306–1318,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Subjects undergoing sensory preconditioning acquired a tone→light association. (A) A diagram illustrating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Subjects undergoing sensory preconditioning acquired a tone→light association. (A) A diagram illustrating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2024-09-19T06:02:04Z</dcterms:modified>
</cp:coreProperties>
</file>