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0C9D2-62C1-4D86-BBD0-2731CDF9FA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4E98E-197B-408D-9B8A-DC976A1B75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analysis of lesions in IL-18−/−×apoE−/− and IL-18+/+×apoE−/− mice. Cryostat sections were stained for I-Ab (a, b) and CD4 (c, d) using immunoperoxidase (brown staining), and for α-actin in smooth muscle cells (α-SM-actin) by alkaline phosphatase-labelled antibodies (e, f; red staining). Sections (a), (c) and (e) are from IL-18−/−×apoE−/− mice, while (b), (d) and (f) are from IL-18+/+×apoE−/− mice. Magnification 400× (scale: 1 cm=190 μm).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FE669-021A-4A07-ADE1-8B93D39EE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343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59, Issue 1, July 2003, Pages 234–240,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https://doi.org/10.1016/S0008-6363(03)00343-2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Immunohistochemical analysis of lesions in IL-18</a:t>
            </a:r>
            <a:r>
              <a:rPr lang="en-US" altLang="en-US" b="0" baseline="30000"/>
              <a:t>−/−</a:t>
            </a:r>
            <a:r>
              <a:rPr lang="en-US" altLang="en-US" b="0"/>
              <a:t>×apoE</a:t>
            </a:r>
            <a:r>
              <a:rPr lang="en-US" altLang="en-US" b="0" baseline="30000"/>
              <a:t>−/−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Immunohistochemical analysis of lesions in IL-18−/−×apoE−/−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2024-04-27T05:14:42Z</dcterms:modified>
</cp:coreProperties>
</file>