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B3842B-9754-4025-9FB6-766CA8B416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BA7C8F-1E5F-4646-966E-050460B640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F3852D-FA01-41C4-9ED0-30102A0FDA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2024-04-26T03:16:02Z</dcterms:modified>
</cp:coreProperties>
</file>