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01D9B5-5876-4297-AE78-688EFF8C5D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1880CB-A5D5-4EBE-A6B2-974230D990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Distributions of neurons labeled after tracer injections in dorsal PPCc in cases (A) 04-26 and (B) 10-27. Most of the neurons labeled by large injections of FB and DY were in extrastriate visual areas of the dorsal half of the hemisphere. Note also the much denser distribution of labeled neurons in the CgC and PMD after a more medial injection in case 10-27 in comparison to case 04-26 with a more lateral injection. Conventions are the same as in Figures 1, 3,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520844-1139-4F00-BE3E-60CF74B16D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2753–2777, </a:t>
            </a:r>
            <a:r>
              <a:rPr lang="en-US" altLang="en-US" sz="1000">
                <a:solidFill>
                  <a:srgbClr val="333333"/>
                </a:solidFill>
                <a:hlinkClick r:id="rId3"/>
              </a:rPr>
              <a:t>https://doi.org/10.1093/cercor/bhv132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Distributions of neurons labeled after tracer injections in dorsal PPCc in cases (A) 04-26 and (B) 10-27.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Distributions of neurons labeled after tracer injections in dorsal PPCc in cases (A) 04-26 and (B) 10-27.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2024-04-26T11:39:14Z</dcterms:modified>
</cp:coreProperties>
</file>