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5E346A-0E67-48E7-B6CF-45AAE0526B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33548-FD7B-4FCE-8CFB-DDB89BB4F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Resetting of slow–fast AVNRT. The tachycardia cycle length is 370 ms. An atrial extrastimuli is delivered from the left inferoparaseptal area very close to the His area, 360 ms following the His bundle activation, and results in resetting of the next His bundle and RIPS electrograms by 20 ms. I and II: ECG leads, LIPS: left inferoparaseptal area, RIPS: right inferoparaseptal area, His: His bundle, CS: coronary sinus.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01763-0E77-4FCE-A29F-B32BCF7BE6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j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8, Issue 1, January 2006, Pages 29–36, </a:t>
            </a:r>
            <a:r>
              <a:rPr lang="en-US" altLang="en-US" sz="1000">
                <a:solidFill>
                  <a:srgbClr val="333333"/>
                </a:solidFill>
                <a:hlinkClick r:id="rId3"/>
              </a:rPr>
              <a:t>https://doi.org/10.1093/europace/euj010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Resetting of slow–fast AVNRT. The tachycardia cycle length is 370 ms. An atrial extrastimuli is delivered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Resetting of slow–fast AVNRT. The tachycardia cycle length is 370 ms. An atrial extrastimuli is delivered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2024-04-26T13:11:33Z</dcterms:modified>
</cp:coreProperties>
</file>