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17906-3162-438E-8301-198086BBC9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B3EE7-446E-477B-954E-B87E654106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Chirodropic‐type lesions on the leg of a British tourist stung at Kota Kinabalu, July 2009.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F4CF2-ABE5-4B7C-92C0-3C4A0A8276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08-8305.2011.0053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18, Issue 4, 1 July 2011, Pages 275–281,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Chirodropic‐type lesions on the leg of a British tourist stung at Kota Kinabalu, July 2009.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Chirodropic‐type lesions on the leg of a British tourist stung at Kota Kinabalu, July 2009.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2024-04-26T17:31:46Z</dcterms:modified>
</cp:coreProperties>
</file>