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9D23F6-0FC8-4D39-974B-8F312ECE79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B9D8EF-C243-462B-B0FA-4AFBD0CB6B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00FE5D-270A-480B-9EBF-E9E1C50DA2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2024-04-27T04:58:32Z</dcterms:modified>
</cp:coreProperties>
</file>