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814DE0-73F5-4C0A-A95A-0C25CD4FA4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998718-A38F-4935-A344-4811057FCF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of the WM analysis. (A) Whole-brain correlation analysis revealed significant WM regions, where FA positively correlates with perceptual TCs in both dancers and controls. (B) Significant WM regions in which FA positively correlates with perceptual TCs in controls and negatively correlates with TCs in dancers. (C) A positive correlation between WM FA levels and individual perceptual TC values in a widespread cortical WM network (orange) in the control group only. (A–C) Color bars indicates t values. The inset graphs, with corresponding r values, demonstrate the correlations of the mean FA value of the significant cluster for each subject with perceptual TCs. All significant clusters are shown P &lt; 0.05 (corrected) superimposed on a structural T1-image (gray) and the skeletonized FA image (blue). Sagittal views of the right and left hemispheres are shown for each analysis. The right hemisphere view is of a plane defined by the “x = 26” Talairach coordinate (mm) and the left hemisphere by the “x = −26” Talairach coordinate (mm). Anterior and posterior are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F353C4-40BB-44B5-85F1-26E49312F6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554–562, </a:t>
            </a:r>
            <a:r>
              <a:rPr lang="en-US" altLang="en-US" sz="1000">
                <a:solidFill>
                  <a:srgbClr val="333333"/>
                </a:solidFill>
                <a:hlinkClick r:id="rId3"/>
              </a:rPr>
              <a:t>https://doi.org/10.1093/cercor/bht266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of the WM analysis. (A) Whole-brain correlation analysis revealed significant WM regions, where FA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Results of the WM analysis. (A) Whole-brain correlation analysis revealed significant WM regions, where FA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2024-04-26T06:13:37Z</dcterms:modified>
</cp:coreProperties>
</file>