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C3BF5-E61B-406E-8EA5-FC692140A0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C3C3B-43E5-4874-921E-C698FDCCED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97FFB-9167-4A02-AF03-F8725186A8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2024-04-26T09:07:27Z</dcterms:modified>
</cp:coreProperties>
</file>