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C6A5E-F4D5-4FC3-B649-C38B6E3F60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7A43C-EF35-4810-AC5E-491D52EE77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DA756-E755-43FC-B47C-346C7CA3BD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2024-04-27T00:05:44Z</dcterms:modified>
</cp:coreProperties>
</file>