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7FBA39-788E-46FD-BBE5-47A1329EAC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FA4D59-F95C-4A88-8C25-FBB13050E5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Median plasma cannabinoid concentrations in 11 participants following controlled paced smoking of one cannabis cigarette on the last day of the abstinence phase. Error bars represent interquartile range. Δtime indicates time between the controlled cannabis cigarette smoking and sample collection. Dotted lines indicate LOQ (0.5 μg/L for THC and THCCOOH and 1.0 μg/L for 11-OH-THC). N, number of samples; LOQ, limit of quantification; % &gt;2, % of plasma samples positive for THC at 2 µg/L cutoff; % &gt;5, % of plasma samples positive for THC at 5 µg/L cutoff; % &gt;12.5, % of plasma samples positive for THC at 12.5 µg/L cutoff, approximately equivalent to 5 µg/L in whole blood.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2015.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03C8EE-FB1F-4148-93C5-316BF3D578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t/bkv0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Anal Toxicol</a:t>
            </a:r>
            <a:r>
              <a:rPr lang="en-US" altLang="en-US" sz="1000">
                <a:solidFill>
                  <a:srgbClr val="333333"/>
                </a:solidFill>
              </a:rPr>
              <a:t>, Volume 39, Issue 8, October 2015, Pages 580–587, </a:t>
            </a:r>
            <a:r>
              <a:rPr lang="en-US" altLang="en-US" sz="1000">
                <a:solidFill>
                  <a:srgbClr val="333333"/>
                </a:solidFill>
                <a:hlinkClick r:id="rId3"/>
              </a:rPr>
              <a:t>https://doi.org/10.1093/jat/bkv082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Median plasma cannabinoid concentrations in 11 participants following controlled paced smoking of 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Median plasma cannabinoid concentrations in 11 participants following controlled paced smoking of 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2024-04-26T14:55:56Z</dcterms:modified>
</cp:coreProperties>
</file>