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0F0D7-8AF0-4B74-94E7-34EA05E70C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3B6A60-63DF-47D5-82E0-6ECE2E18C5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LBRs according to dominant follicle number in single and double IUI groups.
LBRs are not statistically different in either group when there is two, three or greater than three dominant follicles.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B18AC-BC48-4F8F-BFE0-8279A2154E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q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25, Issue 7, July 2010, Pages 1684–1690, </a:t>
            </a:r>
            <a:r>
              <a:rPr lang="en-US" altLang="en-US" sz="1000">
                <a:solidFill>
                  <a:srgbClr val="333333"/>
                </a:solidFill>
                <a:hlinkClick r:id="rId3"/>
              </a:rPr>
              <a:t>https://doi.org/10.1093/humrep/deq112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LBRs according to dominant follicle number in single and double IUI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LBRs according to dominant follicle number in single and double IUI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2024-04-26T17:34:42Z</dcterms:modified>
</cp:coreProperties>
</file>