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268520-32A5-42C8-80B3-5489FCF1EA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C27CB5-C5B2-4F1F-9471-6C43C8E989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5025E8-FFF6-4F16-B3EB-F3AD67A415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2024-04-26T20:45:45Z</dcterms:modified>
</cp:coreProperties>
</file>