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44028-2E1D-4C27-B132-E4287D4301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6A7A2-3686-486B-A008-D16C23E2EB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Family Equilibria and the Symmetry Space (between solid diagonal lines)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6D558-6303-4F32-B221-36A8366BC2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sr/jct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2013, Pages 1280–1294,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https://doi.org/10.1093/esr/jct004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Graphical Representation of Family Equilibria and the Symmetry Space (between solid diagonal lines)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613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Graphical Representation of Family Equilibria and the Symmetry Space (between solid diagonal lines)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2024-04-27T01:49:34Z</dcterms:modified>
</cp:coreProperties>
</file>