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FBEF04-A865-44D7-AC18-76822CAE1C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80E9E-0542-4FE0-954F-F9B3E80464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1. A phylogeny of selected cuckoo species based on complete sequences of the mitochondrial ND2 gene and showing three separate origins of obligate brood parasitism (arrows). Obligate brood parasites are indicated by asterisks and outlined branches on the tree. The single most parsimonious tree (length = 4,541, CI = 0.29) for an analysis giving equal weight to all characters and changes is shown. Bremer support indices (Bremer, 1988) and bootstrap values are indicated above and below each branch, respectively. The outgroup included sequences for 13 other avian taxa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360274-E98F-4343-AD2D-5F05A98ADD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2.2.3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388–400, </a:t>
            </a:r>
            <a:r>
              <a:rPr lang="en-US" altLang="en-US" sz="1000">
                <a:solidFill>
                  <a:srgbClr val="333333"/>
                </a:solidFill>
                <a:hlinkClick r:id="rId3"/>
              </a:rPr>
              <a:t>https://doi.org/10.1093/icb/42.2.388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1. A phylogeny of selected cuckoo species based on complete sequences of the mitochondrial ND2 gene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phylogeny of selected cuckoo species based on complete sequences of the mitochondrial ND2 gene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2024-04-26T20:09:40Z</dcterms:modified>
</cp:coreProperties>
</file>