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D3BED1-B995-4794-BC2B-1F056A04C4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D967D78-2852-46C4-865C-D28951F04B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Single luminosity functions (normalized at log L/L⊙=0) in terms of surface luminosity for pure iron (full lines) and CO (dotted lines) non-DA models, and to models with a pure iron core containing half of the total stellar mass (dashed lines) for stellar masses with (from bottom to top) M/M⊙=0.40, 0.50, 0.60, 0.70, 0.80, 0.90 and 1.0. For the sake of clarity we have set arbitrarily LF=−5, −6 and −7 for the three set of curves. For the spikes in the iron LFs, see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505E1F-767C-4A90-A0D0-850A1C8B0B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23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3, March 2000, Pages 531–539,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https://doi.org/10.1046/j.1365-8711.2000.03236.x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19. </a:t>
            </a:r>
            <a:r>
              <a:rPr lang="en-US" altLang="en-US" b="0"/>
              <a:t>Single luminosity functions (normalized at log L/L</a:t>
            </a:r>
            <a:r>
              <a:rPr lang="en-US" altLang="en-US" b="0" baseline="-25000"/>
              <a:t>⊙</a:t>
            </a:r>
            <a:r>
              <a:rPr lang="en-US" altLang="en-US" b="0"/>
              <a:t>=0) in terms of surface luminosity for pure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19. Single luminosity functions (normalized at log L/L⊙=0) in terms of surface luminosity for pure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2024-04-27T03:44:59Z</dcterms:modified>
</cp:coreProperties>
</file>