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B20DEC-708D-46C1-B10A-ADA4A737CA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1DEEA6-2749-4CE0-A6E2-7515A3F40B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Prioritizing schemes for finding disease-associated genes. Candidate genes (within linkage intervals or genome wide) and known disease genes are mapped to interactome networks. The distance between candidate genes and known disease genes in interactome networks, functional networks or gene-phenotype networks are measured using different methods to score and rank candidate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89EFB4-BE81-4076-B931-4B904070CE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fgp/elr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10, Issue 5, September 2011, Pages 280–293, </a:t>
            </a:r>
            <a:r>
              <a:rPr lang="en-US" altLang="en-US" sz="1000">
                <a:solidFill>
                  <a:srgbClr val="333333"/>
                </a:solidFill>
                <a:hlinkClick r:id="rId3"/>
              </a:rPr>
              <a:t>https://doi.org/10.1093/bfgp/elr024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Prioritizing schemes for finding disease-associated genes. Candidate genes (within linkage intervals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Prioritizing schemes for finding disease-associated genes. Candidate genes (within linkage intervals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2024-04-26T18:22:26Z</dcterms:modified>
</cp:coreProperties>
</file>