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C8D29-7CED-4541-931A-0478440B0E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11FFC-BFA5-4627-B730-154443FEEB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B1B08-4EFD-405A-B695-F671001969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2024-04-26T23:38:44Z</dcterms:modified>
</cp:coreProperties>
</file>