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8B084C-9457-4D4D-ACF8-17F20704EF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636DB-375E-4553-A564-A747D8E10F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SDS- and BN–PAGE analyses of mitochondrial proteins. (A) SDS–PAGE analysis of total mitochondrial proteins of wild-type strain MR6 and the atp6-L247R mutant. After their electrophoretic separation the proteins (10 µg) were transferred onto a nitrocellulose membrane and probed with the indicated antibodies. The immunological responses were vizualized and quantified using a PhosphoImager. The values are the levels of each protein in the mutant expressed as percentages of the wild-type levels after normalization to porin. (B) BN–PAGE analyses. For the analysis of the ATP synthase (C), the mitochondria were solubilized with 2 g of digitonin per gram of proteins while 10 g of digitonin per gram of proteins were used to analyze the complexes III and IV (B). After their electrophoretic separation the digitonin-extracted proteins (50 µg) were transferred to a nitrocellulose membrane and hybrized with the indicated antibodies.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FBE09D-E9C4-44C0-AFC2-076C7D05CB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15, 1 August 2009, Pages 2889–2898,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SDS- and BN–PAGE analyses of mitochondrial proteins. (A) SDS–PAGE analysis of total mitochondrial proteins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SDS- and BN–PAGE analyses of mitochondrial proteins. (A) SDS–PAGE analysis of total mitochondrial proteins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2024-04-26T13:24:31Z</dcterms:modified>
</cp:coreProperties>
</file>