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A656EC-9CA7-40E2-8E18-6FF584CC92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B4FF27-83D8-4C7E-A72E-EB9FA30898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4737D7-5862-400B-93AC-44826C3EDC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2024-04-27T05:24:21Z</dcterms:modified>
</cp:coreProperties>
</file>