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0873F-7AB4-4981-A8F7-B677D1E3A5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748D0-20B4-4940-A3AD-6467ECE705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subjects (a–e) were requested to perform four bouts of 2 Hz movements, each performed after the amplitudes of MEPs had recovered to pre-exercise values. After the first, a decrease in MEPs occurs in all subjects, with recovery time ranging from 25 (subjects a, b and e) to 35–40 min (subjects c and d). As shown in panels a–e, adaptation of the post-exercise MEP decrease occurs at various times in the different subjects. (B) Mean duration of MEP decrease after bouts 1, 2, 3 and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433F55-EAF0-4C21-A839-033D6BE6B5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1057–1062,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(A) The subjects (a–e) were requested to perform four bouts of 2 Hz movements, each performed after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(A) The subjects (a–e) were requested to perform four bouts of 2 Hz movements, each performed after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2024-04-26T22:31:06Z</dcterms:modified>
</cp:coreProperties>
</file>