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B04DE-ED9C-4A7F-81F0-AF9042BB08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F1EDF-B897-4AB6-9B8D-9804993A8D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F1729-40C9-4DA8-9F81-5D11F02007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2024-04-26T23:23:38Z</dcterms:modified>
</cp:coreProperties>
</file>