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7AE9F3-8ACE-49ED-A3B8-447AC1E613D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53BEEB-C76E-491C-980B-DAC253A8704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atherosclerotic process is characterized by a lumen reduction (vertical axis) associated with remodelling (horizontal axis) of the vessel wall. If treated with bioresorbable scaffold, the lumen will get enlarged at long term. Late evolutional events are fully described in the text.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2011.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6A568EB-045A-4241-9FC3-D7EFDC5FDEA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r38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33, Issue 1, January 2012, Pages 16–25, </a:t>
            </a:r>
            <a:r>
              <a:rPr lang="en-US" altLang="en-US" sz="1000">
                <a:solidFill>
                  <a:srgbClr val="333333"/>
                </a:solidFill>
                <a:hlinkClick r:id="rId3"/>
              </a:rPr>
              <a:t>https://doi.org/10.1093/eurheartj/ehr384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atherosclerotic process is characterized by a lumen reduction (vertical axis) associated with remodelling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The atherosclerotic process is characterized by a lumen reduction (vertical axis) associated with remodelling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2024-09-18T20:23:45Z</dcterms:modified>
</cp:coreProperties>
</file>