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18CC05-AA6B-43DC-97E4-D4A8B30678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486EF-19B2-4B79-A23F-1E10E83C0B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atherosclerotic process is characterized by a lumen reduction (vertical axis) associated with remodelling (horizontal axis) of the vessel wall. If treated with bioresorbable scaffold, the lumen will get enlarged at long term. Late evolutional events are fully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EFA8B-9636-49F3-A050-29E8425835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3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16–25, </a:t>
            </a:r>
            <a:r>
              <a:rPr lang="en-US" altLang="en-US" sz="1000">
                <a:solidFill>
                  <a:srgbClr val="333333"/>
                </a:solidFill>
                <a:hlinkClick r:id="rId3"/>
              </a:rPr>
              <a:t>https://doi.org/10.1093/eurheartj/ehr384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atherosclerotic process is characterized by a lumen reduction (vertical axis) associated with remodelling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atherosclerotic process is characterized by a lumen reduction (vertical axis) associated with remodelling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2024-09-20T01:31:54Z</dcterms:modified>
</cp:coreProperties>
</file>